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71"/>
    <p:restoredTop sz="94681"/>
  </p:normalViewPr>
  <p:slideViewPr>
    <p:cSldViewPr snapToGrid="0">
      <p:cViewPr varScale="1">
        <p:scale>
          <a:sx n="94" d="100"/>
          <a:sy n="94" d="100"/>
        </p:scale>
        <p:origin x="1520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6AF11-EE58-25C3-134C-51950D6EF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33FB3-0A36-ED75-9AE5-AE3971E433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F465F-2BAF-BAE9-7EB9-2B91E7E735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89A40-6C4B-EA26-1269-0E6846D9C2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11E1B7-C647-5890-36C7-0D8A547B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15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A1030-377C-0AB8-545D-F4B209327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7317DA-5CF5-8359-C42A-6AD526114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1BBDC5-4C54-9BFD-6AFF-DAE67E981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20792E-7AC8-C63B-B83A-1F7637D2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FB003-AECB-B1D6-C836-B713E54FE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81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5A0150-2622-4557-C5A7-E6239328D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C94F92-DB89-120B-36DB-E9E795761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F1932-B40E-74C7-5085-4A102BBE8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C1D8A-50C8-F6DB-48FE-589646A46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994B2-49B4-17EB-7154-24645BA54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50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557E5-43C7-EA75-64C9-AA7D4AB79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79048-CDC6-5057-25B1-9CEA2E786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298B0-FAD2-ACA6-1C7E-60DDD31BC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ECB6CD-38EE-96BB-64B9-5BB2E9D9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A64AF8-C686-2EC3-6163-A655E7AF1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07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4EC6-D483-5CF2-DB96-22343117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03C30-CDAA-226D-5E5B-DB3739167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67B24-2126-9DC6-49FC-58D7FFA3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C35AF-73F7-820A-556F-16C2C4AA2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686B3B-9A2F-1B04-9801-6E18D354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8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4EB94-0501-D0B1-D351-F5731E82D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79933-AAF3-EC13-5F73-1846D8DB6C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C26088-2A58-7BF3-737E-44868AC393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DB8003-DA38-A3A4-18E9-D0A84C54C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38D6FB-EBA3-C0D6-EC53-1EC0FAAA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2D2BD4-E9AD-6B94-8DA6-9F0BE2C0B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3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44ABA-31EC-F23D-2845-C40DF78E0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BD0F14-9A5B-01D5-8C1A-5F64544BDD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67E36F-8169-AF04-06AC-794272FA96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EF65D8-4FF7-82EF-0A15-94B69FAE0B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804202-71F8-BC7B-9A13-FCBB33262B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29EF70-E5DB-23C5-4A5F-0A40768BD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E7BFB4-18C9-9990-D49E-C95750293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0FF001-118E-21DD-39FF-9CBA17E0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460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C15C5-2416-7613-5BDE-F710465DB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4873DB-495C-9BE5-4E50-214C87B3B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8FDC5E-C095-C70F-9D74-9ED33B62F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8BDD5C-D189-68DA-B7FC-A18D466C0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9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9005BE-D02F-3086-4E1E-B77210B4B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791E2F-8C08-1262-A14F-446DB0E61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8124D-0427-CDFA-2F4C-2B07055D0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005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ABE93-9DEF-28C8-A28B-EAC7ACECA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BD4EE-D547-DACA-9EAF-06E2AF1DD5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D8D24C-4896-A060-FAA3-4CC95748A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62B398-9DD0-E1EF-01D1-CD6CF5D63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A248B-0E9C-9BC4-F74D-DEF901AC0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271CA-765C-BD7B-C827-A50C2B4CE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85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F314F3-C59B-C4E9-2FFA-55D9E8DCD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B21B5B-C9AA-E390-9476-F1530234DC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AB760-F458-27DF-84D2-72B50F863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69C284-FF02-CACC-FE4A-90F70D94D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962B36-35D5-33B9-26EC-F11BB81A0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ECA78F-48FC-22A2-CB83-342F498B4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5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8FD78-63A8-AA05-767A-C80271F76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EAD14E-CEDC-A531-F500-8DCC5C677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B5328-C00F-A26A-61E0-24FDF13DEE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6C6AE0-1841-C443-A6FD-1E0B515E275F}" type="datetimeFigureOut">
              <a:rPr lang="en-US" smtClean="0"/>
              <a:t>2/15/26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9855D-6C5A-96FE-6AC3-04B95A628A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B5C2C-3B63-B02D-5DED-987BF7881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A5BC7C-6084-1B4B-9111-0C2DE2BA0D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452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building with a tall tower and trees&#10;&#10;AI-generated content may be incorrect.">
            <a:extLst>
              <a:ext uri="{FF2B5EF4-FFF2-40B4-BE49-F238E27FC236}">
                <a16:creationId xmlns:a16="http://schemas.microsoft.com/office/drawing/2014/main" id="{001C160E-8330-0955-F637-4C82DEC35E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683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Shaji K Kumar</dc:creator>
  <cp:lastModifiedBy>Shaji K Kumar</cp:lastModifiedBy>
  <cp:revision>1</cp:revision>
  <dcterms:created xsi:type="dcterms:W3CDTF">2026-02-15T18:45:35Z</dcterms:created>
  <dcterms:modified xsi:type="dcterms:W3CDTF">2026-02-15T18:46:05Z</dcterms:modified>
</cp:coreProperties>
</file>